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78EB26D1-5255-4641-A6CA-EC5CE3ECF6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24467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53A05C17-2210-42F9-810A-5840224BF4C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22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8FE9487-CDCC-4263-8060-BE9F4DE17B5F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96951C1-438E-40A9-8790-97C256E810E4}" type="slidenum">
              <a:rPr lang="zh-TW" altLang="en-US" sz="1200" smtClean="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0A7401C-AC3D-4E34-840D-8C5E4A90E2C4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3523094-DB62-4DE1-8379-578C90786AD4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E79AE07-9588-48F0-8AB4-FC8DB8E942F1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F849E73-726B-49CE-88AB-966A567699B7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0EA12C-C840-4A02-A715-E0A722147B6A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0A4E083-2E6E-404E-B4F5-E26DDCB4C3CA}" type="slidenum">
              <a:rPr lang="zh-TW" altLang="en-US" sz="1200" smtClean="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3AD093F-331F-4398-BF35-381FAC9FCA23}" type="slidenum">
              <a:rPr lang="zh-TW" altLang="en-US" sz="1200" smtClean="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EEC7EF6-FCD8-4AD4-982A-93D78639760D}" type="slidenum">
              <a:rPr lang="zh-TW" altLang="en-US" sz="1200" smtClean="0">
                <a:ea typeface="新細明體" pitchFamily="18" charset="-120"/>
              </a:rPr>
              <a:pPr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17624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06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H094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九十九隻羊</a:t>
            </a:r>
            <a:r>
              <a:rPr lang="zh-TW" altLang="en-US" sz="28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NINETY AND NINE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九十九隻圈中躺臥，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were ninety and nine that safely lay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終日平安快樂；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shelter of the fold,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但有一隻山野飄泊，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one was out on the hills away,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處境艱窘險惡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Far off from the gates of gold,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天使歡唱，滿天應響：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the angels echoed around the throne,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“樂哉，主已尋回迷羊!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“Rejoice, for the Lord brings back His own.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樂哉，主已尋回迷羊！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Rejoice, for the Lord brings back His own.”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0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荒山深谷流蕩孤苦，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Away on the mountains wild and bare,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遠離慈牧失卻照護，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Away from the tender Shepherd’s care,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遠離慈牧失卻照護。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Away from the tender Shepherd’s care. 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主阿，祢有九十九隻，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“Lord, Thou hast here Thy ninety and nine;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難道仍嫌不夠？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Are they not enough for Thee?”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良牧答說: “我的這隻，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the Shepherd made answer: “This of Mine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離我遠在飄流；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Has wandered away from Me,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路雖艱險，涉水跋山，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</a:t>
            </a:r>
            <a:r>
              <a:rPr lang="en-US" altLang="zh-TW" sz="2800" dirty="0" err="1"/>
              <a:t>altho</a:t>
            </a:r>
            <a:r>
              <a:rPr lang="en-US" altLang="zh-TW" sz="2800" dirty="0"/>
              <a:t>’ the road be rough and steep,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我必前去將它尋還，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go to the desert to find My sheep.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我必前去將它尋還。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sz="2800" dirty="0"/>
              <a:t> </a:t>
            </a:r>
            <a:r>
              <a:rPr lang="en-US" altLang="zh-TW" sz="2800" dirty="0"/>
              <a:t>I go to the desert to find My sheep.”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但是贖民無一知道，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none of the ransomed ever knew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祂涉之水何深，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deep were the waters crossed;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或知祂跋之山何高，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Nor how dark was the night that the Lord passed thru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為將迷羊找尋。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Ere He found His sheep that was lost</a:t>
            </a:r>
            <a:r>
              <a:rPr lang="en-US" altLang="zh-TW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荒野前行，祂聞哀聲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Out in the desert He heard its cry -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迷羊無助垂死悲鳴，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Sick and helpless, and ready to die!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迷羊無助垂死悲鳴。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Sick and helpless, and ready to die!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主阿，山徑一路血滴，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“Lord, whence are those blood-drops all the way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是誰，為何而流？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mark out the mountain’s track?”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“乃是我為迷羊流的，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“They were shed for one who had gone astray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為要將牠拯救。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Ere the Shepherd could bring him back.”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祢的手掌為何受傷？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“Lord, whence are Thy hands so rent and torn?”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“乃是昨夜路荊所創，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“They’re pierced tonight by many a thorn.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乃是昨夜路荊所創。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They’re pierced tonight by many a thorn.”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但從迅雷轟開山嶺，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all thru the mountains, thunder-</a:t>
            </a:r>
            <a:r>
              <a:rPr lang="en-US" altLang="zh-TW" sz="2800" dirty="0" err="1"/>
              <a:t>riv’n</a:t>
            </a:r>
            <a:r>
              <a:rPr lang="en-US" altLang="zh-TW" sz="2800" dirty="0"/>
              <a:t>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穿過懸崖陡坡，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up from the rocky steep,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有一呼聲直達天庭: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arose a glad cry to the gate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</a:t>
            </a:r>
          </a:p>
          <a:p>
            <a:pPr algn="ctr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樂哉，迷羊尋著！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“Rejoice! I have found My sheep!”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603</TotalTime>
  <Words>643</Words>
  <Application>Microsoft Office PowerPoint</Application>
  <PresentationFormat>On-screen Show (16:9)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H094  九十九隻羊  THE NINETY AND NINE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H094  九十九隻羊 THE NINETY AND NINE</dc:title>
  <dc:subject>Hymnary 聖徒詩歌</dc:subject>
  <dc:creator>Elizabeth C. Clephane</dc:creator>
  <cp:lastModifiedBy>Timothy Liang</cp:lastModifiedBy>
  <cp:revision>71</cp:revision>
  <dcterms:created xsi:type="dcterms:W3CDTF">2001-04-19T19:07:54Z</dcterms:created>
  <dcterms:modified xsi:type="dcterms:W3CDTF">2017-08-01T21:54:36Z</dcterms:modified>
</cp:coreProperties>
</file>